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986" r:id="rId3"/>
    <p:sldId id="991" r:id="rId4"/>
    <p:sldId id="992" r:id="rId5"/>
    <p:sldId id="996" r:id="rId6"/>
    <p:sldId id="993" r:id="rId7"/>
    <p:sldId id="994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3  It has a short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tail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Grammar </a:t>
            </a: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重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难易错突破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9946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方正兰亭圆简体_中粗"/>
                <a:cs typeface="Times New Roman" panose="02020603050405020304" pitchFamily="18" charset="0"/>
              </a:rPr>
              <a:t>表示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方正兰亭圆简体_中粗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方正兰亭圆简体_中粗"/>
                <a:cs typeface="Times New Roman" panose="02020603050405020304" pitchFamily="18" charset="0"/>
              </a:rPr>
              <a:t>让某人看某物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方正兰亭圆简体_中粗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方正兰亭圆简体_中粗"/>
                <a:cs typeface="Times New Roman" panose="02020603050405020304" pitchFamily="18" charset="0"/>
              </a:rPr>
              <a:t>的句型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209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0416" y="1601738"/>
            <a:ext cx="3064510" cy="819150"/>
          </a:xfrm>
          <a:prstGeom prst="rect">
            <a:avLst/>
          </a:prstGeom>
        </p:spPr>
      </p:pic>
      <p:pic>
        <p:nvPicPr>
          <p:cNvPr id="5" name="sf29.jpg" descr="id:214749210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1" y="2636912"/>
            <a:ext cx="3003261" cy="1800200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4150990" y="2557871"/>
            <a:ext cx="739053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Where are the children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 孩子们在哪里？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 can they see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 他们能看见什么？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50" y="908720"/>
            <a:ext cx="11737304" cy="540060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34566" y="3332606"/>
            <a:ext cx="5302304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我们让别人看某物时，可以使用表示指令的动词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“Look at ...”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look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，强调动作，可单独使用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;look at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后接看的对象。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25圈1.eps" descr="id:214749213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04460" y="3538512"/>
            <a:ext cx="262154" cy="262154"/>
          </a:xfrm>
          <a:prstGeom prst="rect">
            <a:avLst/>
          </a:prstGeom>
        </p:spPr>
      </p:pic>
      <p:pic>
        <p:nvPicPr>
          <p:cNvPr id="5" name="25圈2.eps" descr="id:214749215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003766" y="3481576"/>
            <a:ext cx="307464" cy="307464"/>
          </a:xfrm>
          <a:prstGeom prst="rect">
            <a:avLst/>
          </a:prstGeom>
        </p:spPr>
      </p:pic>
      <p:pic>
        <p:nvPicPr>
          <p:cNvPr id="10" name="拓展.eps" descr="id:2147492144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69956" y="5191696"/>
            <a:ext cx="681990" cy="314325"/>
          </a:xfrm>
          <a:prstGeom prst="rect">
            <a:avLst/>
          </a:prstGeom>
        </p:spPr>
      </p:pic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5879182" y="3284984"/>
            <a:ext cx="6048672" cy="1750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当我们说某个单数的动物，或某个人拥有某物不再使用原形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have,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而用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的第三人称单数形式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has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2" name="U3脉络梳理.eps" descr="id:2147492130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3646934" y="1052736"/>
            <a:ext cx="4896544" cy="2181406"/>
          </a:xfrm>
          <a:prstGeom prst="rect">
            <a:avLst/>
          </a:prstGeom>
        </p:spPr>
      </p:pic>
      <p:pic>
        <p:nvPicPr>
          <p:cNvPr id="13" name="25框架构建.eps" descr="id:2147492116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262559" y="908720"/>
            <a:ext cx="2376264" cy="614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93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839532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单项选择。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dog. It has a short tail.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to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C. 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25进阶训练.eps" descr="id:214749215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5452" y="1052736"/>
            <a:ext cx="2932430" cy="84772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982638" y="261774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514014" y="378026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是不及物动词，表示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看具体某物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时，用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“look at sth.”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420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340768"/>
            <a:ext cx="11593288" cy="324036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2595839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</a:t>
            </a:r>
            <a:r>
              <a:rPr lang="en-US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at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的辨析</a:t>
            </a:r>
            <a:endParaRPr lang="zh-CN" altLang="zh-CN" sz="105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可以作为一个指令，表示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看，瞧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。如果后面要加上具体看的内容，则需要加上介词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at,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如：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“Look at this tiger.”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，不能说成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“Look this tiger.”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332142"/>
            <a:ext cx="2016224" cy="603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00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21365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long tail.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531368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tiger have	B. monkey has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bear has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91264" y="1656175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514014" y="2836093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由题意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long tail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一条长尾巴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可先排除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因为熊没有长尾巴；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中主语都是单数，因此动词用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has,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3756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45399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giraffe has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neck.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53111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long; long	B. short; tall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tall; long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82638" y="168164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586022" y="2845903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，句意为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这只高的长颈鹿有一条长脖子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567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225</Words>
  <Application>Microsoft Office PowerPoint</Application>
  <PresentationFormat>自定义</PresentationFormat>
  <Paragraphs>23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方正兰亭圆简体_中粗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343</cp:revision>
  <dcterms:created xsi:type="dcterms:W3CDTF">2020-11-06T05:24:00Z</dcterms:created>
  <dcterms:modified xsi:type="dcterms:W3CDTF">2025-05-26T07:01:48Z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